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10691813" cy="15119350"/>
  <p:notesSz cx="6669088" cy="9775825"/>
  <p:defaultTextStyle>
    <a:defPPr>
      <a:defRPr lang="ru-RU"/>
    </a:defPPr>
    <a:lvl1pPr marL="0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1pPr>
    <a:lvl2pPr marL="71171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2pPr>
    <a:lvl3pPr marL="142343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3pPr>
    <a:lvl4pPr marL="2135155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4pPr>
    <a:lvl5pPr marL="2846871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5pPr>
    <a:lvl6pPr marL="3558592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6pPr>
    <a:lvl7pPr marL="4270308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7pPr>
    <a:lvl8pPr marL="4982027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8pPr>
    <a:lvl9pPr marL="5693746" algn="l" defTabSz="1423437" rtl="0" eaLnBrk="1" latinLnBrk="0" hangingPunct="1">
      <a:defRPr sz="28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62" userDrawn="1">
          <p15:clr>
            <a:srgbClr val="A4A3A4"/>
          </p15:clr>
        </p15:guide>
        <p15:guide id="3" orient="horz" pos="1723" userDrawn="1">
          <p15:clr>
            <a:srgbClr val="A4A3A4"/>
          </p15:clr>
        </p15:guide>
        <p15:guide id="4" orient="horz" pos="3197" userDrawn="1">
          <p15:clr>
            <a:srgbClr val="A4A3A4"/>
          </p15:clr>
        </p15:guide>
        <p15:guide id="5" pos="1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20" d="100"/>
          <a:sy n="20" d="100"/>
        </p:scale>
        <p:origin x="2850" y="72"/>
      </p:cViewPr>
      <p:guideLst>
        <p:guide pos="362"/>
        <p:guide orient="horz" pos="1723"/>
        <p:guide orient="horz" pos="3197"/>
        <p:guide pos="1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9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6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58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7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38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7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1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7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2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5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C735-9465-446E-A291-AE85B1E28EDC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A8C-D4A7-4E94-8704-9085AA7BA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60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3151366" y="1810130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6" name="Прямоугольник 15"/>
          <p:cNvSpPr/>
          <p:nvPr/>
        </p:nvSpPr>
        <p:spPr>
          <a:xfrm>
            <a:off x="3" y="13085786"/>
            <a:ext cx="10684604" cy="2033564"/>
          </a:xfrm>
          <a:prstGeom prst="rect">
            <a:avLst/>
          </a:prstGeom>
          <a:solidFill>
            <a:srgbClr val="0E77BB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21693" y="2113955"/>
            <a:ext cx="9989558" cy="3604204"/>
          </a:xfrm>
          <a:prstGeom prst="roundRect">
            <a:avLst>
              <a:gd name="adj" fmla="val 50000"/>
            </a:avLst>
          </a:prstGeom>
          <a:solidFill>
            <a:srgbClr val="0E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7" name="Прямоугольник 6"/>
          <p:cNvSpPr/>
          <p:nvPr/>
        </p:nvSpPr>
        <p:spPr>
          <a:xfrm>
            <a:off x="1436265" y="6821322"/>
            <a:ext cx="6639655" cy="6808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227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оценить условия оказания услуг: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Комфорт и чистота помещений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 и вежливость персонала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Легкость получения информации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о работе организации и ее точность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Удобство записи для получения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услуги и своевременность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ее оказания</a:t>
            </a:r>
          </a:p>
          <a:p>
            <a:pPr marL="381853" indent="-381853">
              <a:spcBef>
                <a:spcPts val="1114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для граждан</a:t>
            </a:r>
            <a:b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" panose="020B0604020202020204" pitchFamily="34" charset="0"/>
                <a:cs typeface="Arial" panose="020B0604020202020204" pitchFamily="34" charset="0"/>
              </a:rPr>
              <a:t>с инвалидностью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оставить свое обращение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ознакомиться </a:t>
            </a:r>
            <a:b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2004" dirty="0">
                <a:latin typeface="Arial Black" panose="020B0A04020102020204" pitchFamily="34" charset="0"/>
                <a:cs typeface="Arial" panose="020B0604020202020204" pitchFamily="34" charset="0"/>
              </a:rPr>
              <a:t>с рейтингом организации</a:t>
            </a:r>
          </a:p>
          <a:p>
            <a:pPr>
              <a:spcBef>
                <a:spcPts val="2673"/>
              </a:spcBef>
            </a:pPr>
            <a:r>
              <a:rPr lang="ru-RU" sz="2004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ВАМ У НАС ПОНРАВИЛОСЬ?</a:t>
            </a:r>
          </a:p>
          <a:p>
            <a:pPr>
              <a:spcBef>
                <a:spcPts val="2673"/>
              </a:spcBef>
            </a:pPr>
            <a:endParaRPr lang="ru-RU" sz="2004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5863" y="2473835"/>
            <a:ext cx="661874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ОЦЕНИТЕ</a:t>
            </a:r>
            <a:b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49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36265" y="13648142"/>
            <a:ext cx="8962649" cy="77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Ваша оценка поможет нам стать лучше 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18537" y="4275321"/>
            <a:ext cx="6280377" cy="1120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оценить условия предоставления услуг наведите камеру Вашего телефона</a:t>
            </a:r>
            <a:b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2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сканируйте QR-код</a:t>
            </a:r>
          </a:p>
        </p:txBody>
      </p:sp>
      <p:sp>
        <p:nvSpPr>
          <p:cNvPr id="6" name="Овал 5"/>
          <p:cNvSpPr/>
          <p:nvPr/>
        </p:nvSpPr>
        <p:spPr>
          <a:xfrm>
            <a:off x="-220453" y="1994917"/>
            <a:ext cx="3949249" cy="394924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30200" sx="104000" sy="104000" algn="ctr" rotWithShape="0">
              <a:srgbClr val="0E77BB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15" name="Овал 14"/>
          <p:cNvSpPr/>
          <p:nvPr/>
        </p:nvSpPr>
        <p:spPr>
          <a:xfrm>
            <a:off x="553363" y="11625292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0" y="11835406"/>
            <a:ext cx="318802" cy="26201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68" y="13729868"/>
            <a:ext cx="658306" cy="589732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436264" y="6204724"/>
            <a:ext cx="5610673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68"/>
              </a:spcBef>
            </a:pPr>
            <a:r>
              <a:rPr lang="ru-RU" sz="3120" dirty="0">
                <a:solidFill>
                  <a:srgbClr val="0E77BB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ВЫ МОЖЕТЕ:</a:t>
            </a:r>
          </a:p>
        </p:txBody>
      </p:sp>
      <p:sp>
        <p:nvSpPr>
          <p:cNvPr id="26" name="Овал 25"/>
          <p:cNvSpPr/>
          <p:nvPr/>
        </p:nvSpPr>
        <p:spPr>
          <a:xfrm>
            <a:off x="553363" y="6747031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sp>
        <p:nvSpPr>
          <p:cNvPr id="27" name="Овал 26"/>
          <p:cNvSpPr/>
          <p:nvPr/>
        </p:nvSpPr>
        <p:spPr>
          <a:xfrm>
            <a:off x="553363" y="10804674"/>
            <a:ext cx="674183" cy="67418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12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09" y="6941581"/>
            <a:ext cx="294883" cy="26416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3" y="10997352"/>
            <a:ext cx="322015" cy="28882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4046336" y="4178628"/>
            <a:ext cx="62241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39" y="8864082"/>
            <a:ext cx="4875075" cy="4502882"/>
          </a:xfrm>
          <a:prstGeom prst="rect">
            <a:avLst/>
          </a:prstGeom>
        </p:spPr>
      </p:pic>
      <p:pic>
        <p:nvPicPr>
          <p:cNvPr id="24" name="Рисунок 23" descr="Даг">
            <a:extLst>
              <a:ext uri="{FF2B5EF4-FFF2-40B4-BE49-F238E27FC236}">
                <a16:creationId xmlns:a16="http://schemas.microsoft.com/office/drawing/2014/main" id="{94F46F04-005A-4C1A-BD74-7C9991EAF8C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888" y="470068"/>
            <a:ext cx="1209901" cy="1243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234A553-4045-FBAF-3674-21F03D1C2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" y="2379912"/>
            <a:ext cx="3315600" cy="331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104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86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Адильхан Гаджиев</cp:lastModifiedBy>
  <cp:revision>32</cp:revision>
  <cp:lastPrinted>2023-08-02T12:13:29Z</cp:lastPrinted>
  <dcterms:created xsi:type="dcterms:W3CDTF">2023-08-02T11:27:24Z</dcterms:created>
  <dcterms:modified xsi:type="dcterms:W3CDTF">2025-02-17T11:28:34Z</dcterms:modified>
</cp:coreProperties>
</file>