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20" d="100"/>
          <a:sy n="20" d="100"/>
        </p:scale>
        <p:origin x="2850" y="72"/>
      </p:cViewPr>
      <p:guideLst>
        <p:guide pos="362"/>
        <p:guide orient="horz" pos="1723"/>
        <p:guide orient="horz" pos="3197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7" name="Прямоугольник 6"/>
          <p:cNvSpPr/>
          <p:nvPr/>
        </p:nvSpPr>
        <p:spPr>
          <a:xfrm>
            <a:off x="1436265" y="6821322"/>
            <a:ext cx="6639655" cy="6808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ВАМ У НАС ПОНРАВИЛОСЬ?</a:t>
            </a:r>
          </a:p>
          <a:p>
            <a:pPr>
              <a:spcBef>
                <a:spcPts val="2673"/>
              </a:spcBef>
            </a:pPr>
            <a:endParaRPr lang="ru-RU" sz="2004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24" name="Рисунок 23" descr="Даг">
            <a:extLst>
              <a:ext uri="{FF2B5EF4-FFF2-40B4-BE49-F238E27FC236}">
                <a16:creationId xmlns:a16="http://schemas.microsoft.com/office/drawing/2014/main" id="{94F46F04-005A-4C1A-BD74-7C9991EAF8C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888" y="470068"/>
            <a:ext cx="1209901" cy="1243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234A553-4045-FBAF-3674-21F03D1C2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" y="2379912"/>
            <a:ext cx="3315600" cy="33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</TotalTime>
  <Words>86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Адильхан Гаджиев</cp:lastModifiedBy>
  <cp:revision>32</cp:revision>
  <cp:lastPrinted>2023-08-02T12:13:29Z</cp:lastPrinted>
  <dcterms:created xsi:type="dcterms:W3CDTF">2023-08-02T11:27:24Z</dcterms:created>
  <dcterms:modified xsi:type="dcterms:W3CDTF">2025-02-17T11:28:34Z</dcterms:modified>
</cp:coreProperties>
</file>