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59" r:id="rId3"/>
    <p:sldId id="279" r:id="rId4"/>
    <p:sldId id="280" r:id="rId5"/>
    <p:sldId id="281" r:id="rId6"/>
    <p:sldId id="282" r:id="rId7"/>
    <p:sldId id="267" r:id="rId8"/>
    <p:sldId id="269" r:id="rId9"/>
    <p:sldId id="283" r:id="rId10"/>
    <p:sldId id="284" r:id="rId11"/>
    <p:sldId id="285" r:id="rId12"/>
    <p:sldId id="275" r:id="rId13"/>
    <p:sldId id="271" r:id="rId14"/>
    <p:sldId id="272" r:id="rId15"/>
    <p:sldId id="273" r:id="rId16"/>
    <p:sldId id="274" r:id="rId17"/>
    <p:sldId id="276" r:id="rId18"/>
    <p:sldId id="277" r:id="rId19"/>
    <p:sldId id="27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8-4195-92E8-2A1F38E9C0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98-4195-92E8-2A1F38E9C0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8-4195-92E8-2A1F38E9C0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2806072"/>
        <c:axId val="372806464"/>
      </c:barChart>
      <c:catAx>
        <c:axId val="37280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06464"/>
        <c:crosses val="autoZero"/>
        <c:auto val="1"/>
        <c:lblAlgn val="ctr"/>
        <c:lblOffset val="100"/>
        <c:noMultiLvlLbl val="0"/>
      </c:catAx>
      <c:valAx>
        <c:axId val="372806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280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9A932-7A43-45FD-B0CB-AA6149FF367E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9667A-49EE-4B14-A7F1-C93B90503FAD}">
      <dgm:prSet/>
      <dgm:spPr/>
      <dgm:t>
        <a:bodyPr/>
        <a:lstStyle/>
        <a:p>
          <a:endParaRPr lang="ru-RU"/>
        </a:p>
      </dgm:t>
    </dgm:pt>
    <dgm:pt modelId="{7A8DF3D6-3628-4B13-8375-FA64A1D268CF}" type="parTrans" cxnId="{D13B5A40-7413-4E10-8EEC-4AE5E3C36EF6}">
      <dgm:prSet/>
      <dgm:spPr/>
      <dgm:t>
        <a:bodyPr/>
        <a:lstStyle/>
        <a:p>
          <a:endParaRPr lang="ru-RU"/>
        </a:p>
      </dgm:t>
    </dgm:pt>
    <dgm:pt modelId="{27039CEF-D7C5-435A-8D4E-299959382713}" type="sibTrans" cxnId="{D13B5A40-7413-4E10-8EEC-4AE5E3C36EF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E6869B-A095-4262-988A-FA357BC09E69}">
      <dgm:prSet/>
      <dgm:spPr/>
      <dgm:t>
        <a:bodyPr/>
        <a:lstStyle/>
        <a:p>
          <a:endParaRPr lang="ru-RU"/>
        </a:p>
      </dgm:t>
    </dgm:pt>
    <dgm:pt modelId="{673B31D6-336F-475D-A750-589AC389EF44}" type="parTrans" cxnId="{C549F4E0-921B-4170-9AD8-08F74FF00B28}">
      <dgm:prSet/>
      <dgm:spPr/>
      <dgm:t>
        <a:bodyPr/>
        <a:lstStyle/>
        <a:p>
          <a:endParaRPr lang="ru-RU"/>
        </a:p>
      </dgm:t>
    </dgm:pt>
    <dgm:pt modelId="{9F046F4B-0A32-4BCE-980F-3CBF58747829}" type="sibTrans" cxnId="{C549F4E0-921B-4170-9AD8-08F74FF00B2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FA8FE5-ECB8-48C9-AB3C-74BAADBE4831}">
      <dgm:prSet/>
      <dgm:spPr/>
      <dgm:t>
        <a:bodyPr/>
        <a:lstStyle/>
        <a:p>
          <a:endParaRPr lang="ru-RU"/>
        </a:p>
      </dgm:t>
    </dgm:pt>
    <dgm:pt modelId="{6BC144B3-7675-4D56-B4D5-66EC66FFED2B}" type="parTrans" cxnId="{7A014957-5D58-432E-A58E-2B3C1A2A9C60}">
      <dgm:prSet/>
      <dgm:spPr/>
      <dgm:t>
        <a:bodyPr/>
        <a:lstStyle/>
        <a:p>
          <a:endParaRPr lang="ru-RU"/>
        </a:p>
      </dgm:t>
    </dgm:pt>
    <dgm:pt modelId="{E2E121C9-16D7-4732-A61D-5B8801B8CA65}" type="sibTrans" cxnId="{7A014957-5D58-432E-A58E-2B3C1A2A9C6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6F1D22-A420-436F-A06A-AC48D6E61B5C}">
      <dgm:prSet/>
      <dgm:spPr/>
      <dgm:t>
        <a:bodyPr/>
        <a:lstStyle/>
        <a:p>
          <a:endParaRPr lang="ru-RU"/>
        </a:p>
      </dgm:t>
    </dgm:pt>
    <dgm:pt modelId="{84FF9AF0-6245-4BAA-BBE1-4B46BBA3BA23}" type="parTrans" cxnId="{26D61F05-D0B5-47F8-AB41-B06A71BB3020}">
      <dgm:prSet/>
      <dgm:spPr/>
      <dgm:t>
        <a:bodyPr/>
        <a:lstStyle/>
        <a:p>
          <a:endParaRPr lang="ru-RU"/>
        </a:p>
      </dgm:t>
    </dgm:pt>
    <dgm:pt modelId="{003631CB-809A-4B0D-9469-B708DAD84411}" type="sibTrans" cxnId="{26D61F05-D0B5-47F8-AB41-B06A71BB302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63C226-4D91-48BF-A85B-61284B4550FC}" type="pres">
      <dgm:prSet presAssocID="{BD09A932-7A43-45FD-B0CB-AA6149FF367E}" presName="Name0" presStyleCnt="0">
        <dgm:presLayoutVars>
          <dgm:chMax val="5"/>
          <dgm:dir/>
        </dgm:presLayoutVars>
      </dgm:prSet>
      <dgm:spPr/>
    </dgm:pt>
    <dgm:pt modelId="{A09620D0-3CED-448C-B919-774BECE90B3F}" type="pres">
      <dgm:prSet presAssocID="{BD09A932-7A43-45FD-B0CB-AA6149FF367E}" presName="picts" presStyleCnt="0"/>
      <dgm:spPr/>
    </dgm:pt>
    <dgm:pt modelId="{42551015-7186-4F7B-8D40-804E4EA1A8D8}" type="pres">
      <dgm:prSet presAssocID="{BD09A932-7A43-45FD-B0CB-AA6149FF367E}" presName="space1" presStyleCnt="0"/>
      <dgm:spPr/>
    </dgm:pt>
    <dgm:pt modelId="{476D5D34-06FB-4A00-80E9-2BEE5F1672BA}" type="pres">
      <dgm:prSet presAssocID="{BD09A932-7A43-45FD-B0CB-AA6149FF367E}" presName="space2" presStyleCnt="0"/>
      <dgm:spPr/>
    </dgm:pt>
    <dgm:pt modelId="{4BFAB44E-BB1E-4179-81F9-6AE065039B7C}" type="pres">
      <dgm:prSet presAssocID="{27039CEF-D7C5-435A-8D4E-299959382713}" presName="pictA1" presStyleCnt="0"/>
      <dgm:spPr/>
    </dgm:pt>
    <dgm:pt modelId="{8D0C7FB0-3A06-4EE5-818E-01B8FC88CCF3}" type="pres">
      <dgm:prSet presAssocID="{27039CEF-D7C5-435A-8D4E-299959382713}" presName="imageRepeatNode" presStyleLbl="alignNode1" presStyleIdx="0" presStyleCnt="5" custScaleX="234264" custScaleY="333588" custLinFactX="-198011" custLinFactNeighborX="-200000" custLinFactNeighborY="57406"/>
      <dgm:spPr/>
    </dgm:pt>
    <dgm:pt modelId="{FEC36717-5D8B-4F68-8A9A-31FFB666734A}" type="pres">
      <dgm:prSet presAssocID="{27039CEF-D7C5-435A-8D4E-299959382713}" presName="oneDotPict" presStyleCnt="0"/>
      <dgm:spPr/>
    </dgm:pt>
    <dgm:pt modelId="{0C5ED5DE-6191-4D7B-81D7-D8394410E3E1}" type="pres">
      <dgm:prSet presAssocID="{27039CEF-D7C5-435A-8D4E-299959382713}" presName="dotPict_11" presStyleLbl="solidFgAcc1" presStyleIdx="0" presStyleCnt="20"/>
      <dgm:spPr/>
    </dgm:pt>
    <dgm:pt modelId="{791AA5B7-E7CD-4F03-B97E-60E7F7778BD6}" type="pres">
      <dgm:prSet presAssocID="{9F046F4B-0A32-4BCE-980F-3CBF58747829}" presName="pictA2" presStyleCnt="0"/>
      <dgm:spPr/>
    </dgm:pt>
    <dgm:pt modelId="{7F36328B-73B4-4337-B52B-08A3534AF13A}" type="pres">
      <dgm:prSet presAssocID="{9F046F4B-0A32-4BCE-980F-3CBF58747829}" presName="imageRepeatNode" presStyleLbl="alignNode1" presStyleIdx="1" presStyleCnt="5" custScaleX="369603" custScaleY="550759" custLinFactX="-128378" custLinFactY="29607" custLinFactNeighborX="-200000" custLinFactNeighborY="100000"/>
      <dgm:spPr/>
    </dgm:pt>
    <dgm:pt modelId="{EC1B43AC-2A0B-4C89-882A-18E84A9EB189}" type="pres">
      <dgm:prSet presAssocID="{9F046F4B-0A32-4BCE-980F-3CBF58747829}" presName="twoDotsPict" presStyleCnt="0"/>
      <dgm:spPr/>
    </dgm:pt>
    <dgm:pt modelId="{77D3A79D-9542-4367-B8AF-CA42BF9B5451}" type="pres">
      <dgm:prSet presAssocID="{9F046F4B-0A32-4BCE-980F-3CBF58747829}" presName="dotPict_21" presStyleLbl="solidFgAcc1" presStyleIdx="1" presStyleCnt="20"/>
      <dgm:spPr/>
    </dgm:pt>
    <dgm:pt modelId="{707F01E1-11A1-4D55-89A6-8BE57C893929}" type="pres">
      <dgm:prSet presAssocID="{9F046F4B-0A32-4BCE-980F-3CBF58747829}" presName="dotPict_22" presStyleLbl="solidFgAcc1" presStyleIdx="2" presStyleCnt="20"/>
      <dgm:spPr/>
    </dgm:pt>
    <dgm:pt modelId="{AB54ADCA-CAE7-4CDD-AA0F-9D9FF10A4614}" type="pres">
      <dgm:prSet presAssocID="{E2E121C9-16D7-4732-A61D-5B8801B8CA65}" presName="pictA3" presStyleCnt="0"/>
      <dgm:spPr/>
    </dgm:pt>
    <dgm:pt modelId="{9D5B2CA0-434F-40D1-BE15-36D070548A02}" type="pres">
      <dgm:prSet presAssocID="{E2E121C9-16D7-4732-A61D-5B8801B8CA65}" presName="imageRepeatNode" presStyleLbl="alignNode1" presStyleIdx="2" presStyleCnt="5" custScaleX="625726" custScaleY="917107" custLinFactX="37423" custLinFactNeighborX="100000" custLinFactNeighborY="69001"/>
      <dgm:spPr/>
    </dgm:pt>
    <dgm:pt modelId="{A38854BA-5E47-431F-A05F-2F375607782A}" type="pres">
      <dgm:prSet presAssocID="{E2E121C9-16D7-4732-A61D-5B8801B8CA65}" presName="threeDotsPict" presStyleCnt="0"/>
      <dgm:spPr/>
    </dgm:pt>
    <dgm:pt modelId="{F66C06AC-F046-4233-A8F1-73A0FA094B61}" type="pres">
      <dgm:prSet presAssocID="{E2E121C9-16D7-4732-A61D-5B8801B8CA65}" presName="dotPict_31" presStyleLbl="solidFgAcc1" presStyleIdx="3" presStyleCnt="20"/>
      <dgm:spPr/>
    </dgm:pt>
    <dgm:pt modelId="{109FB7CC-0180-4F96-A210-B4E8E18C4046}" type="pres">
      <dgm:prSet presAssocID="{E2E121C9-16D7-4732-A61D-5B8801B8CA65}" presName="dotPict_32" presStyleLbl="solidFgAcc1" presStyleIdx="4" presStyleCnt="20"/>
      <dgm:spPr/>
    </dgm:pt>
    <dgm:pt modelId="{CC978258-DF20-4976-AF84-66F67571DE38}" type="pres">
      <dgm:prSet presAssocID="{E2E121C9-16D7-4732-A61D-5B8801B8CA65}" presName="dotPict_33" presStyleLbl="solidFgAcc1" presStyleIdx="5" presStyleCnt="20"/>
      <dgm:spPr/>
    </dgm:pt>
    <dgm:pt modelId="{9CF2E60E-C879-453A-8D47-5A2678D9A8E7}" type="pres">
      <dgm:prSet presAssocID="{003631CB-809A-4B0D-9469-B708DAD84411}" presName="pictA4" presStyleCnt="0"/>
      <dgm:spPr/>
    </dgm:pt>
    <dgm:pt modelId="{8F7DBBD6-9FA2-4A4E-8822-A69258A79ACD}" type="pres">
      <dgm:prSet presAssocID="{003631CB-809A-4B0D-9469-B708DAD84411}" presName="imageRepeatNode" presStyleLbl="alignNode1" presStyleIdx="3" presStyleCnt="5" custScaleX="1116080" custScaleY="1540699" custLinFactX="801817" custLinFactNeighborX="900000" custLinFactNeighborY="65412"/>
      <dgm:spPr/>
    </dgm:pt>
    <dgm:pt modelId="{02F47B39-57EF-462F-B2CD-059B9C67126A}" type="pres">
      <dgm:prSet presAssocID="{003631CB-809A-4B0D-9469-B708DAD84411}" presName="fourDotsPict" presStyleCnt="0"/>
      <dgm:spPr/>
    </dgm:pt>
    <dgm:pt modelId="{30F5E66E-511B-49A7-BD06-878FF87ECC06}" type="pres">
      <dgm:prSet presAssocID="{003631CB-809A-4B0D-9469-B708DAD84411}" presName="dotPict_41" presStyleLbl="solidFgAcc1" presStyleIdx="6" presStyleCnt="20"/>
      <dgm:spPr/>
    </dgm:pt>
    <dgm:pt modelId="{C7F24125-18B0-4F78-8C24-8CB4D6FDA75E}" type="pres">
      <dgm:prSet presAssocID="{003631CB-809A-4B0D-9469-B708DAD84411}" presName="dotPict_42" presStyleLbl="solidFgAcc1" presStyleIdx="7" presStyleCnt="20"/>
      <dgm:spPr/>
    </dgm:pt>
    <dgm:pt modelId="{451E5020-58E3-428A-8441-AAC9516AD2B7}" type="pres">
      <dgm:prSet presAssocID="{003631CB-809A-4B0D-9469-B708DAD84411}" presName="dotPict_43" presStyleLbl="solidFgAcc1" presStyleIdx="8" presStyleCnt="20"/>
      <dgm:spPr/>
    </dgm:pt>
    <dgm:pt modelId="{442A1C9C-3F53-4120-88D3-C2D9CE5CA7B9}" type="pres">
      <dgm:prSet presAssocID="{003631CB-809A-4B0D-9469-B708DAD84411}" presName="dotPict_44" presStyleLbl="solidFgAcc1" presStyleIdx="9" presStyleCnt="20"/>
      <dgm:spPr/>
    </dgm:pt>
    <dgm:pt modelId="{079EB1EA-F7DC-4FF7-9EBE-C10E77F50CBA}" type="pres">
      <dgm:prSet presAssocID="{BD09A932-7A43-45FD-B0CB-AA6149FF367E}" presName="pictB5" presStyleLbl="alignNode1" presStyleIdx="4" presStyleCnt="5"/>
      <dgm:spPr/>
    </dgm:pt>
    <dgm:pt modelId="{7437C139-0B39-485F-B78E-A9A264DB1AB9}" type="pres">
      <dgm:prSet presAssocID="{BD09A932-7A43-45FD-B0CB-AA6149FF367E}" presName="txLine" presStyleCnt="0"/>
      <dgm:spPr/>
    </dgm:pt>
    <dgm:pt modelId="{CB3E566A-46D5-4F93-AAFD-7DF2AB054304}" type="pres">
      <dgm:prSet presAssocID="{22D9667A-49EE-4B14-A7F1-C93B90503FAD}" presName="oneDotTx" presStyleCnt="0"/>
      <dgm:spPr/>
    </dgm:pt>
    <dgm:pt modelId="{37F338FF-1D38-405C-8B8C-BBDA5A28CCE3}" type="pres">
      <dgm:prSet presAssocID="{22D9667A-49EE-4B14-A7F1-C93B90503FAD}" presName="dotTx_11" presStyleLbl="solidFgAcc1" presStyleIdx="10" presStyleCnt="20"/>
      <dgm:spPr/>
    </dgm:pt>
    <dgm:pt modelId="{8CF2AAD1-5854-4F8D-8D6D-A85A7FF1BB60}" type="pres">
      <dgm:prSet presAssocID="{22D9667A-49EE-4B14-A7F1-C93B90503FAD}" presName="Name37" presStyleLbl="revTx" presStyleIdx="0" presStyleCnt="4">
        <dgm:presLayoutVars>
          <dgm:bulletEnabled val="1"/>
        </dgm:presLayoutVars>
      </dgm:prSet>
      <dgm:spPr/>
    </dgm:pt>
    <dgm:pt modelId="{CD23B9FF-4B62-41F7-8882-66AFBC616979}" type="pres">
      <dgm:prSet presAssocID="{D3E6869B-A095-4262-988A-FA357BC09E69}" presName="twoDotsTx" presStyleCnt="0"/>
      <dgm:spPr/>
    </dgm:pt>
    <dgm:pt modelId="{A80E7816-8F7C-4CC7-9C16-A42E886BC1D3}" type="pres">
      <dgm:prSet presAssocID="{D3E6869B-A095-4262-988A-FA357BC09E69}" presName="dotTx_21" presStyleLbl="solidFgAcc1" presStyleIdx="11" presStyleCnt="20"/>
      <dgm:spPr/>
    </dgm:pt>
    <dgm:pt modelId="{800D9A3A-A2E9-4942-97B2-A62F3B8F3BCE}" type="pres">
      <dgm:prSet presAssocID="{D3E6869B-A095-4262-988A-FA357BC09E69}" presName="dotTx_22" presStyleLbl="solidFgAcc1" presStyleIdx="12" presStyleCnt="20"/>
      <dgm:spPr/>
    </dgm:pt>
    <dgm:pt modelId="{53726079-249D-4335-B98B-ECF05B5BF608}" type="pres">
      <dgm:prSet presAssocID="{D3E6869B-A095-4262-988A-FA357BC09E69}" presName="Name39" presStyleLbl="revTx" presStyleIdx="1" presStyleCnt="4">
        <dgm:presLayoutVars>
          <dgm:bulletEnabled val="1"/>
        </dgm:presLayoutVars>
      </dgm:prSet>
      <dgm:spPr/>
    </dgm:pt>
    <dgm:pt modelId="{3F2E37BA-E75E-472F-9FBA-8AD989D70643}" type="pres">
      <dgm:prSet presAssocID="{DFFA8FE5-ECB8-48C9-AB3C-74BAADBE4831}" presName="threeDotsTx" presStyleCnt="0"/>
      <dgm:spPr/>
    </dgm:pt>
    <dgm:pt modelId="{2AB3AA60-6CE2-443F-8CBF-A49371E6AB96}" type="pres">
      <dgm:prSet presAssocID="{DFFA8FE5-ECB8-48C9-AB3C-74BAADBE4831}" presName="dotTx_31" presStyleLbl="solidFgAcc1" presStyleIdx="13" presStyleCnt="20"/>
      <dgm:spPr/>
    </dgm:pt>
    <dgm:pt modelId="{8E203E13-D560-4CA5-A0E9-9F02025EC997}" type="pres">
      <dgm:prSet presAssocID="{DFFA8FE5-ECB8-48C9-AB3C-74BAADBE4831}" presName="dotTx_32" presStyleLbl="solidFgAcc1" presStyleIdx="14" presStyleCnt="20"/>
      <dgm:spPr/>
    </dgm:pt>
    <dgm:pt modelId="{4FB183AF-7325-42C0-B97D-0D9A3DC016D5}" type="pres">
      <dgm:prSet presAssocID="{DFFA8FE5-ECB8-48C9-AB3C-74BAADBE4831}" presName="dotTx_33" presStyleLbl="solidFgAcc1" presStyleIdx="15" presStyleCnt="20"/>
      <dgm:spPr/>
    </dgm:pt>
    <dgm:pt modelId="{F62B260B-28B4-4873-B3D0-65F544BF64BD}" type="pres">
      <dgm:prSet presAssocID="{DFFA8FE5-ECB8-48C9-AB3C-74BAADBE4831}" presName="Name41" presStyleLbl="revTx" presStyleIdx="2" presStyleCnt="4">
        <dgm:presLayoutVars>
          <dgm:bulletEnabled val="1"/>
        </dgm:presLayoutVars>
      </dgm:prSet>
      <dgm:spPr/>
    </dgm:pt>
    <dgm:pt modelId="{F5838B54-8921-414A-8EB7-BA63578778A5}" type="pres">
      <dgm:prSet presAssocID="{ED6F1D22-A420-436F-A06A-AC48D6E61B5C}" presName="fourDotsTx" presStyleCnt="0"/>
      <dgm:spPr/>
    </dgm:pt>
    <dgm:pt modelId="{FBB9FFF2-8CF7-4B47-85C9-0D7797123FBF}" type="pres">
      <dgm:prSet presAssocID="{ED6F1D22-A420-436F-A06A-AC48D6E61B5C}" presName="dotTx_41" presStyleLbl="solidFgAcc1" presStyleIdx="16" presStyleCnt="20"/>
      <dgm:spPr/>
    </dgm:pt>
    <dgm:pt modelId="{1679017D-0692-4149-8569-9B9C57818F80}" type="pres">
      <dgm:prSet presAssocID="{ED6F1D22-A420-436F-A06A-AC48D6E61B5C}" presName="dotTx_42" presStyleLbl="solidFgAcc1" presStyleIdx="17" presStyleCnt="20"/>
      <dgm:spPr/>
    </dgm:pt>
    <dgm:pt modelId="{79F9DE23-AC74-49DC-9247-3898122413FF}" type="pres">
      <dgm:prSet presAssocID="{ED6F1D22-A420-436F-A06A-AC48D6E61B5C}" presName="dotTx_43" presStyleLbl="solidFgAcc1" presStyleIdx="18" presStyleCnt="20"/>
      <dgm:spPr/>
    </dgm:pt>
    <dgm:pt modelId="{E9446D27-F707-4C91-B8C9-511B8D5207C5}" type="pres">
      <dgm:prSet presAssocID="{ED6F1D22-A420-436F-A06A-AC48D6E61B5C}" presName="dotTx_44" presStyleLbl="solidFgAcc1" presStyleIdx="19" presStyleCnt="20"/>
      <dgm:spPr/>
    </dgm:pt>
    <dgm:pt modelId="{D4FE5859-1FAB-4A26-9B4F-C83BCF93E80E}" type="pres">
      <dgm:prSet presAssocID="{ED6F1D22-A420-436F-A06A-AC48D6E61B5C}" presName="Name43" presStyleLbl="revTx" presStyleIdx="3" presStyleCnt="4">
        <dgm:presLayoutVars>
          <dgm:bulletEnabled val="1"/>
        </dgm:presLayoutVars>
      </dgm:prSet>
      <dgm:spPr/>
    </dgm:pt>
  </dgm:ptLst>
  <dgm:cxnLst>
    <dgm:cxn modelId="{1BF72E5A-E444-43BE-8D94-822358B2AF31}" type="presOf" srcId="{D3E6869B-A095-4262-988A-FA357BC09E69}" destId="{53726079-249D-4335-B98B-ECF05B5BF608}" srcOrd="0" destOrd="0" presId="urn:microsoft.com/office/officeart/2009/3/layout/SpiralPicture"/>
    <dgm:cxn modelId="{7A014957-5D58-432E-A58E-2B3C1A2A9C60}" srcId="{BD09A932-7A43-45FD-B0CB-AA6149FF367E}" destId="{DFFA8FE5-ECB8-48C9-AB3C-74BAADBE4831}" srcOrd="2" destOrd="0" parTransId="{6BC144B3-7675-4D56-B4D5-66EC66FFED2B}" sibTransId="{E2E121C9-16D7-4732-A61D-5B8801B8CA65}"/>
    <dgm:cxn modelId="{EA97808F-1B6B-4BAF-948E-86207E0C9363}" type="presOf" srcId="{22D9667A-49EE-4B14-A7F1-C93B90503FAD}" destId="{8CF2AAD1-5854-4F8D-8D6D-A85A7FF1BB60}" srcOrd="0" destOrd="0" presId="urn:microsoft.com/office/officeart/2009/3/layout/SpiralPicture"/>
    <dgm:cxn modelId="{EA046F30-8A10-4CBD-91B7-91FE8BCC874D}" type="presOf" srcId="{27039CEF-D7C5-435A-8D4E-299959382713}" destId="{8D0C7FB0-3A06-4EE5-818E-01B8FC88CCF3}" srcOrd="0" destOrd="0" presId="urn:microsoft.com/office/officeart/2009/3/layout/SpiralPicture"/>
    <dgm:cxn modelId="{871EBF7F-61C6-446F-8A7B-0C7B0D6A9350}" type="presOf" srcId="{ED6F1D22-A420-436F-A06A-AC48D6E61B5C}" destId="{D4FE5859-1FAB-4A26-9B4F-C83BCF93E80E}" srcOrd="0" destOrd="0" presId="urn:microsoft.com/office/officeart/2009/3/layout/SpiralPicture"/>
    <dgm:cxn modelId="{7F509BFF-E312-462A-850E-11E03AD10E25}" type="presOf" srcId="{BD09A932-7A43-45FD-B0CB-AA6149FF367E}" destId="{6463C226-4D91-48BF-A85B-61284B4550FC}" srcOrd="0" destOrd="0" presId="urn:microsoft.com/office/officeart/2009/3/layout/SpiralPicture"/>
    <dgm:cxn modelId="{C549F4E0-921B-4170-9AD8-08F74FF00B28}" srcId="{BD09A932-7A43-45FD-B0CB-AA6149FF367E}" destId="{D3E6869B-A095-4262-988A-FA357BC09E69}" srcOrd="1" destOrd="0" parTransId="{673B31D6-336F-475D-A750-589AC389EF44}" sibTransId="{9F046F4B-0A32-4BCE-980F-3CBF58747829}"/>
    <dgm:cxn modelId="{9108005B-2869-4687-B85C-1CC7CDC92AD5}" type="presOf" srcId="{003631CB-809A-4B0D-9469-B708DAD84411}" destId="{8F7DBBD6-9FA2-4A4E-8822-A69258A79ACD}" srcOrd="0" destOrd="0" presId="urn:microsoft.com/office/officeart/2009/3/layout/SpiralPicture"/>
    <dgm:cxn modelId="{78D24500-FF39-4E59-8B61-0B15A92C1E64}" type="presOf" srcId="{E2E121C9-16D7-4732-A61D-5B8801B8CA65}" destId="{9D5B2CA0-434F-40D1-BE15-36D070548A02}" srcOrd="0" destOrd="0" presId="urn:microsoft.com/office/officeart/2009/3/layout/SpiralPicture"/>
    <dgm:cxn modelId="{D13B5A40-7413-4E10-8EEC-4AE5E3C36EF6}" srcId="{BD09A932-7A43-45FD-B0CB-AA6149FF367E}" destId="{22D9667A-49EE-4B14-A7F1-C93B90503FAD}" srcOrd="0" destOrd="0" parTransId="{7A8DF3D6-3628-4B13-8375-FA64A1D268CF}" sibTransId="{27039CEF-D7C5-435A-8D4E-299959382713}"/>
    <dgm:cxn modelId="{3343065D-D6A2-4D09-A6D7-ECD4DE060150}" type="presOf" srcId="{9F046F4B-0A32-4BCE-980F-3CBF58747829}" destId="{7F36328B-73B4-4337-B52B-08A3534AF13A}" srcOrd="0" destOrd="0" presId="urn:microsoft.com/office/officeart/2009/3/layout/SpiralPicture"/>
    <dgm:cxn modelId="{782E2C5C-48A0-45C8-9C2A-3B8B38105E0F}" type="presOf" srcId="{DFFA8FE5-ECB8-48C9-AB3C-74BAADBE4831}" destId="{F62B260B-28B4-4873-B3D0-65F544BF64BD}" srcOrd="0" destOrd="0" presId="urn:microsoft.com/office/officeart/2009/3/layout/SpiralPicture"/>
    <dgm:cxn modelId="{26D61F05-D0B5-47F8-AB41-B06A71BB3020}" srcId="{BD09A932-7A43-45FD-B0CB-AA6149FF367E}" destId="{ED6F1D22-A420-436F-A06A-AC48D6E61B5C}" srcOrd="3" destOrd="0" parTransId="{84FF9AF0-6245-4BAA-BBE1-4B46BBA3BA23}" sibTransId="{003631CB-809A-4B0D-9469-B708DAD84411}"/>
    <dgm:cxn modelId="{F6F979B3-B1C1-4903-BC2D-591FDF309A61}" type="presParOf" srcId="{6463C226-4D91-48BF-A85B-61284B4550FC}" destId="{A09620D0-3CED-448C-B919-774BECE90B3F}" srcOrd="0" destOrd="0" presId="urn:microsoft.com/office/officeart/2009/3/layout/SpiralPicture"/>
    <dgm:cxn modelId="{9AA112A0-ED82-4131-B5F2-224D8DB3E7AF}" type="presParOf" srcId="{A09620D0-3CED-448C-B919-774BECE90B3F}" destId="{42551015-7186-4F7B-8D40-804E4EA1A8D8}" srcOrd="0" destOrd="0" presId="urn:microsoft.com/office/officeart/2009/3/layout/SpiralPicture"/>
    <dgm:cxn modelId="{18525DA2-DC6A-4815-8A2C-852BD16692C3}" type="presParOf" srcId="{A09620D0-3CED-448C-B919-774BECE90B3F}" destId="{476D5D34-06FB-4A00-80E9-2BEE5F1672BA}" srcOrd="1" destOrd="0" presId="urn:microsoft.com/office/officeart/2009/3/layout/SpiralPicture"/>
    <dgm:cxn modelId="{E83BA304-B54E-4ADD-B8E3-07FE8CC65126}" type="presParOf" srcId="{A09620D0-3CED-448C-B919-774BECE90B3F}" destId="{4BFAB44E-BB1E-4179-81F9-6AE065039B7C}" srcOrd="2" destOrd="0" presId="urn:microsoft.com/office/officeart/2009/3/layout/SpiralPicture"/>
    <dgm:cxn modelId="{C45654FD-0615-45D1-BCB6-86C4D8079F00}" type="presParOf" srcId="{4BFAB44E-BB1E-4179-81F9-6AE065039B7C}" destId="{8D0C7FB0-3A06-4EE5-818E-01B8FC88CCF3}" srcOrd="0" destOrd="0" presId="urn:microsoft.com/office/officeart/2009/3/layout/SpiralPicture"/>
    <dgm:cxn modelId="{F8542693-F51A-4402-9765-BB1D7EEDD5FB}" type="presParOf" srcId="{A09620D0-3CED-448C-B919-774BECE90B3F}" destId="{FEC36717-5D8B-4F68-8A9A-31FFB666734A}" srcOrd="3" destOrd="0" presId="urn:microsoft.com/office/officeart/2009/3/layout/SpiralPicture"/>
    <dgm:cxn modelId="{ABD21D14-2FC5-4C68-897F-D077A5E6036F}" type="presParOf" srcId="{FEC36717-5D8B-4F68-8A9A-31FFB666734A}" destId="{0C5ED5DE-6191-4D7B-81D7-D8394410E3E1}" srcOrd="0" destOrd="0" presId="urn:microsoft.com/office/officeart/2009/3/layout/SpiralPicture"/>
    <dgm:cxn modelId="{0719EB14-BF50-4340-A330-6C1207AD07E7}" type="presParOf" srcId="{A09620D0-3CED-448C-B919-774BECE90B3F}" destId="{791AA5B7-E7CD-4F03-B97E-60E7F7778BD6}" srcOrd="4" destOrd="0" presId="urn:microsoft.com/office/officeart/2009/3/layout/SpiralPicture"/>
    <dgm:cxn modelId="{0107AD31-1C34-401E-B074-C47F0F2F5D32}" type="presParOf" srcId="{791AA5B7-E7CD-4F03-B97E-60E7F7778BD6}" destId="{7F36328B-73B4-4337-B52B-08A3534AF13A}" srcOrd="0" destOrd="0" presId="urn:microsoft.com/office/officeart/2009/3/layout/SpiralPicture"/>
    <dgm:cxn modelId="{A42B84AA-9138-4222-8E5A-15B9BC875E50}" type="presParOf" srcId="{A09620D0-3CED-448C-B919-774BECE90B3F}" destId="{EC1B43AC-2A0B-4C89-882A-18E84A9EB189}" srcOrd="5" destOrd="0" presId="urn:microsoft.com/office/officeart/2009/3/layout/SpiralPicture"/>
    <dgm:cxn modelId="{236C08B9-4BBA-42C5-86BC-D3FA3BA0CEFA}" type="presParOf" srcId="{EC1B43AC-2A0B-4C89-882A-18E84A9EB189}" destId="{77D3A79D-9542-4367-B8AF-CA42BF9B5451}" srcOrd="0" destOrd="0" presId="urn:microsoft.com/office/officeart/2009/3/layout/SpiralPicture"/>
    <dgm:cxn modelId="{8B2939B0-03A9-436B-BA9B-42F3DE3E70D7}" type="presParOf" srcId="{EC1B43AC-2A0B-4C89-882A-18E84A9EB189}" destId="{707F01E1-11A1-4D55-89A6-8BE57C893929}" srcOrd="1" destOrd="0" presId="urn:microsoft.com/office/officeart/2009/3/layout/SpiralPicture"/>
    <dgm:cxn modelId="{0C82205A-561A-4977-B2CD-74A7AF831F49}" type="presParOf" srcId="{A09620D0-3CED-448C-B919-774BECE90B3F}" destId="{AB54ADCA-CAE7-4CDD-AA0F-9D9FF10A4614}" srcOrd="6" destOrd="0" presId="urn:microsoft.com/office/officeart/2009/3/layout/SpiralPicture"/>
    <dgm:cxn modelId="{87F6AD7E-7627-4291-9D47-2911AE66D7FE}" type="presParOf" srcId="{AB54ADCA-CAE7-4CDD-AA0F-9D9FF10A4614}" destId="{9D5B2CA0-434F-40D1-BE15-36D070548A02}" srcOrd="0" destOrd="0" presId="urn:microsoft.com/office/officeart/2009/3/layout/SpiralPicture"/>
    <dgm:cxn modelId="{072D3FCF-B915-499E-B617-F5FE8206098A}" type="presParOf" srcId="{A09620D0-3CED-448C-B919-774BECE90B3F}" destId="{A38854BA-5E47-431F-A05F-2F375607782A}" srcOrd="7" destOrd="0" presId="urn:microsoft.com/office/officeart/2009/3/layout/SpiralPicture"/>
    <dgm:cxn modelId="{403C8F6D-B98A-46F6-8CDF-7FF6531BEECA}" type="presParOf" srcId="{A38854BA-5E47-431F-A05F-2F375607782A}" destId="{F66C06AC-F046-4233-A8F1-73A0FA094B61}" srcOrd="0" destOrd="0" presId="urn:microsoft.com/office/officeart/2009/3/layout/SpiralPicture"/>
    <dgm:cxn modelId="{DD3378E9-BF4B-431B-B571-840D018E8B50}" type="presParOf" srcId="{A38854BA-5E47-431F-A05F-2F375607782A}" destId="{109FB7CC-0180-4F96-A210-B4E8E18C4046}" srcOrd="1" destOrd="0" presId="urn:microsoft.com/office/officeart/2009/3/layout/SpiralPicture"/>
    <dgm:cxn modelId="{169DBE2E-CDF1-41F5-BC01-E34E4824CA00}" type="presParOf" srcId="{A38854BA-5E47-431F-A05F-2F375607782A}" destId="{CC978258-DF20-4976-AF84-66F67571DE38}" srcOrd="2" destOrd="0" presId="urn:microsoft.com/office/officeart/2009/3/layout/SpiralPicture"/>
    <dgm:cxn modelId="{FC4E59B6-B5A6-48C1-9ADA-284192F99A80}" type="presParOf" srcId="{A09620D0-3CED-448C-B919-774BECE90B3F}" destId="{9CF2E60E-C879-453A-8D47-5A2678D9A8E7}" srcOrd="8" destOrd="0" presId="urn:microsoft.com/office/officeart/2009/3/layout/SpiralPicture"/>
    <dgm:cxn modelId="{0D65A09E-D4C5-49FA-9E41-451E6AB099F1}" type="presParOf" srcId="{9CF2E60E-C879-453A-8D47-5A2678D9A8E7}" destId="{8F7DBBD6-9FA2-4A4E-8822-A69258A79ACD}" srcOrd="0" destOrd="0" presId="urn:microsoft.com/office/officeart/2009/3/layout/SpiralPicture"/>
    <dgm:cxn modelId="{1EC9914D-0F1B-4EC3-8502-E6E072992038}" type="presParOf" srcId="{A09620D0-3CED-448C-B919-774BECE90B3F}" destId="{02F47B39-57EF-462F-B2CD-059B9C67126A}" srcOrd="9" destOrd="0" presId="urn:microsoft.com/office/officeart/2009/3/layout/SpiralPicture"/>
    <dgm:cxn modelId="{34EDAFAE-F2C4-43BC-B01B-1002856D0405}" type="presParOf" srcId="{02F47B39-57EF-462F-B2CD-059B9C67126A}" destId="{30F5E66E-511B-49A7-BD06-878FF87ECC06}" srcOrd="0" destOrd="0" presId="urn:microsoft.com/office/officeart/2009/3/layout/SpiralPicture"/>
    <dgm:cxn modelId="{38731C82-31CE-4799-9723-83F99CEC12AA}" type="presParOf" srcId="{02F47B39-57EF-462F-B2CD-059B9C67126A}" destId="{C7F24125-18B0-4F78-8C24-8CB4D6FDA75E}" srcOrd="1" destOrd="0" presId="urn:microsoft.com/office/officeart/2009/3/layout/SpiralPicture"/>
    <dgm:cxn modelId="{F2F57534-77DF-4A70-8805-698F5C517B84}" type="presParOf" srcId="{02F47B39-57EF-462F-B2CD-059B9C67126A}" destId="{451E5020-58E3-428A-8441-AAC9516AD2B7}" srcOrd="2" destOrd="0" presId="urn:microsoft.com/office/officeart/2009/3/layout/SpiralPicture"/>
    <dgm:cxn modelId="{F1BDAD1C-1C1F-4A4F-A28B-D6A800DA7CF6}" type="presParOf" srcId="{02F47B39-57EF-462F-B2CD-059B9C67126A}" destId="{442A1C9C-3F53-4120-88D3-C2D9CE5CA7B9}" srcOrd="3" destOrd="0" presId="urn:microsoft.com/office/officeart/2009/3/layout/SpiralPicture"/>
    <dgm:cxn modelId="{951507AC-032B-4BB6-8E64-F6CE0D3EC2A3}" type="presParOf" srcId="{A09620D0-3CED-448C-B919-774BECE90B3F}" destId="{079EB1EA-F7DC-4FF7-9EBE-C10E77F50CBA}" srcOrd="10" destOrd="0" presId="urn:microsoft.com/office/officeart/2009/3/layout/SpiralPicture"/>
    <dgm:cxn modelId="{57F2DB25-CB30-491A-AB1E-380F0DFC6A9D}" type="presParOf" srcId="{6463C226-4D91-48BF-A85B-61284B4550FC}" destId="{7437C139-0B39-485F-B78E-A9A264DB1AB9}" srcOrd="1" destOrd="0" presId="urn:microsoft.com/office/officeart/2009/3/layout/SpiralPicture"/>
    <dgm:cxn modelId="{412D2DD7-C8D3-490F-BB80-8F5326590A54}" type="presParOf" srcId="{7437C139-0B39-485F-B78E-A9A264DB1AB9}" destId="{CB3E566A-46D5-4F93-AAFD-7DF2AB054304}" srcOrd="0" destOrd="0" presId="urn:microsoft.com/office/officeart/2009/3/layout/SpiralPicture"/>
    <dgm:cxn modelId="{FACF9686-2DF6-44FD-8C44-11C83C1BB561}" type="presParOf" srcId="{CB3E566A-46D5-4F93-AAFD-7DF2AB054304}" destId="{37F338FF-1D38-405C-8B8C-BBDA5A28CCE3}" srcOrd="0" destOrd="0" presId="urn:microsoft.com/office/officeart/2009/3/layout/SpiralPicture"/>
    <dgm:cxn modelId="{290DF58C-DA63-455C-9493-E1FE575A8253}" type="presParOf" srcId="{7437C139-0B39-485F-B78E-A9A264DB1AB9}" destId="{8CF2AAD1-5854-4F8D-8D6D-A85A7FF1BB60}" srcOrd="1" destOrd="0" presId="urn:microsoft.com/office/officeart/2009/3/layout/SpiralPicture"/>
    <dgm:cxn modelId="{86A53075-EE30-4D21-A350-CB3CB9E58B6E}" type="presParOf" srcId="{7437C139-0B39-485F-B78E-A9A264DB1AB9}" destId="{CD23B9FF-4B62-41F7-8882-66AFBC616979}" srcOrd="2" destOrd="0" presId="urn:microsoft.com/office/officeart/2009/3/layout/SpiralPicture"/>
    <dgm:cxn modelId="{066DDBC5-1734-4C8A-9A6B-8E44BEBBAB3D}" type="presParOf" srcId="{CD23B9FF-4B62-41F7-8882-66AFBC616979}" destId="{A80E7816-8F7C-4CC7-9C16-A42E886BC1D3}" srcOrd="0" destOrd="0" presId="urn:microsoft.com/office/officeart/2009/3/layout/SpiralPicture"/>
    <dgm:cxn modelId="{6C861A66-624E-45D3-9A38-F7C99488FE85}" type="presParOf" srcId="{CD23B9FF-4B62-41F7-8882-66AFBC616979}" destId="{800D9A3A-A2E9-4942-97B2-A62F3B8F3BCE}" srcOrd="1" destOrd="0" presId="urn:microsoft.com/office/officeart/2009/3/layout/SpiralPicture"/>
    <dgm:cxn modelId="{68CC4D79-7DF7-4D0B-943D-8A8E304ACD7F}" type="presParOf" srcId="{7437C139-0B39-485F-B78E-A9A264DB1AB9}" destId="{53726079-249D-4335-B98B-ECF05B5BF608}" srcOrd="3" destOrd="0" presId="urn:microsoft.com/office/officeart/2009/3/layout/SpiralPicture"/>
    <dgm:cxn modelId="{F8C6C63C-000D-4AAF-BC9B-0B4DC8782212}" type="presParOf" srcId="{7437C139-0B39-485F-B78E-A9A264DB1AB9}" destId="{3F2E37BA-E75E-472F-9FBA-8AD989D70643}" srcOrd="4" destOrd="0" presId="urn:microsoft.com/office/officeart/2009/3/layout/SpiralPicture"/>
    <dgm:cxn modelId="{24A828D5-BA4C-4F8F-AE57-04609F358CCB}" type="presParOf" srcId="{3F2E37BA-E75E-472F-9FBA-8AD989D70643}" destId="{2AB3AA60-6CE2-443F-8CBF-A49371E6AB96}" srcOrd="0" destOrd="0" presId="urn:microsoft.com/office/officeart/2009/3/layout/SpiralPicture"/>
    <dgm:cxn modelId="{21D1345B-7E66-4925-91FF-1651CB06841B}" type="presParOf" srcId="{3F2E37BA-E75E-472F-9FBA-8AD989D70643}" destId="{8E203E13-D560-4CA5-A0E9-9F02025EC997}" srcOrd="1" destOrd="0" presId="urn:microsoft.com/office/officeart/2009/3/layout/SpiralPicture"/>
    <dgm:cxn modelId="{312131F3-F906-4564-8367-DE42CEC1552E}" type="presParOf" srcId="{3F2E37BA-E75E-472F-9FBA-8AD989D70643}" destId="{4FB183AF-7325-42C0-B97D-0D9A3DC016D5}" srcOrd="2" destOrd="0" presId="urn:microsoft.com/office/officeart/2009/3/layout/SpiralPicture"/>
    <dgm:cxn modelId="{CD1941ED-4BA7-41D9-8DB0-8B024EB4B088}" type="presParOf" srcId="{7437C139-0B39-485F-B78E-A9A264DB1AB9}" destId="{F62B260B-28B4-4873-B3D0-65F544BF64BD}" srcOrd="5" destOrd="0" presId="urn:microsoft.com/office/officeart/2009/3/layout/SpiralPicture"/>
    <dgm:cxn modelId="{4DF30532-FC23-42A4-BF87-9F05D2D27015}" type="presParOf" srcId="{7437C139-0B39-485F-B78E-A9A264DB1AB9}" destId="{F5838B54-8921-414A-8EB7-BA63578778A5}" srcOrd="6" destOrd="0" presId="urn:microsoft.com/office/officeart/2009/3/layout/SpiralPicture"/>
    <dgm:cxn modelId="{1C9F57F8-9A0A-4E83-9151-B0435E707F57}" type="presParOf" srcId="{F5838B54-8921-414A-8EB7-BA63578778A5}" destId="{FBB9FFF2-8CF7-4B47-85C9-0D7797123FBF}" srcOrd="0" destOrd="0" presId="urn:microsoft.com/office/officeart/2009/3/layout/SpiralPicture"/>
    <dgm:cxn modelId="{4E17E3E7-C867-457D-BEC0-315883496814}" type="presParOf" srcId="{F5838B54-8921-414A-8EB7-BA63578778A5}" destId="{1679017D-0692-4149-8569-9B9C57818F80}" srcOrd="1" destOrd="0" presId="urn:microsoft.com/office/officeart/2009/3/layout/SpiralPicture"/>
    <dgm:cxn modelId="{D2748E4A-730E-4CBF-AF8D-F9CB9DD01DE8}" type="presParOf" srcId="{F5838B54-8921-414A-8EB7-BA63578778A5}" destId="{79F9DE23-AC74-49DC-9247-3898122413FF}" srcOrd="2" destOrd="0" presId="urn:microsoft.com/office/officeart/2009/3/layout/SpiralPicture"/>
    <dgm:cxn modelId="{D0E119FC-9703-4AF9-8FBB-1D68CFCCC8E4}" type="presParOf" srcId="{F5838B54-8921-414A-8EB7-BA63578778A5}" destId="{E9446D27-F707-4C91-B8C9-511B8D5207C5}" srcOrd="3" destOrd="0" presId="urn:microsoft.com/office/officeart/2009/3/layout/SpiralPicture"/>
    <dgm:cxn modelId="{EB0403CB-2471-4A47-BD44-253C1532E38C}" type="presParOf" srcId="{7437C139-0B39-485F-B78E-A9A264DB1AB9}" destId="{D4FE5859-1FAB-4A26-9B4F-C83BCF93E80E}" srcOrd="7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ru-RU" noProof="0" dirty="0" smtClean="0"/>
            <a:t>Заголовок этапа 1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ru-RU" noProof="0" dirty="0" smtClean="0"/>
            <a:t>Описание задачи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ru-RU" noProof="0" dirty="0" smtClean="0"/>
            <a:t>Заголовок этапа 2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ru-RU" noProof="0" dirty="0" smtClean="0"/>
            <a:t>Описание задачи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ru-RU" noProof="0" dirty="0" smtClean="0"/>
            <a:t>Заголовок этапа 3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ru-RU" noProof="0" dirty="0" smtClean="0"/>
            <a:t>Описание задачи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ru-RU" noProof="0" dirty="0" smtClean="0"/>
            <a:t>Описание задачи</a:t>
          </a:r>
          <a:endParaRPr lang="ru-RU" noProof="0" dirty="0"/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620D6E31-42C1-4E88-9209-BA298FEEDAED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A492A59-1230-46AF-882F-E7722C890444}" type="pres">
      <dgm:prSet presAssocID="{1C7A688C-9A33-4732-B0E5-4339CD0368F1}" presName="parentLin" presStyleCnt="0"/>
      <dgm:spPr/>
    </dgm:pt>
    <dgm:pt modelId="{29C5D19A-7299-4794-8BDC-49D6DEA68F2A}" type="pres">
      <dgm:prSet presAssocID="{1C7A688C-9A33-4732-B0E5-4339CD0368F1}" presName="parentLeftMargin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EC30A52F-1FED-4E61-9077-C7B892CF9B08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351836A-F3D6-49A2-99EA-2B660E777BD9}" type="pres">
      <dgm:prSet presAssocID="{1C7A688C-9A33-4732-B0E5-4339CD0368F1}" presName="negativeSpace" presStyleCnt="0"/>
      <dgm:spPr/>
    </dgm:pt>
    <dgm:pt modelId="{A3579398-2813-44EC-82C6-9B4512BD23F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04152C1-B95E-4619-B681-10FC041F1DE5}" type="pres">
      <dgm:prSet presAssocID="{CE5F2E4C-0A29-435E-80E4-C9A7708E60FD}" presName="spaceBetweenRectangles" presStyleCnt="0"/>
      <dgm:spPr/>
    </dgm:pt>
    <dgm:pt modelId="{9B24F88B-06D1-4479-9E96-428D0FDBCA6E}" type="pres">
      <dgm:prSet presAssocID="{F91A9C87-296D-4754-A02C-421C5A26AA95}" presName="parentLin" presStyleCnt="0"/>
      <dgm:spPr/>
    </dgm:pt>
    <dgm:pt modelId="{7645E4C8-E280-427C-97DC-358852104F6D}" type="pres">
      <dgm:prSet presAssocID="{F91A9C87-296D-4754-A02C-421C5A26AA95}" presName="parentLeftMargin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4B250BAD-1624-4F3D-90A9-042F29C28915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CFEAEB5-9758-4885-9F55-55BE9E953F5F}" type="pres">
      <dgm:prSet presAssocID="{F91A9C87-296D-4754-A02C-421C5A26AA95}" presName="negativeSpace" presStyleCnt="0"/>
      <dgm:spPr/>
    </dgm:pt>
    <dgm:pt modelId="{9904398E-2742-451E-9DDA-F72D416A16B3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1686663-C026-4FE9-B700-79444B58D0D3}" type="pres">
      <dgm:prSet presAssocID="{E654075E-0A3E-4B00-A69F-36E67945BC1F}" presName="spaceBetweenRectangles" presStyleCnt="0"/>
      <dgm:spPr/>
    </dgm:pt>
    <dgm:pt modelId="{F762EB41-F252-44D2-BB43-C34BE717A654}" type="pres">
      <dgm:prSet presAssocID="{895829E4-456E-451B-AC58-6D6B3CACABDA}" presName="parentLin" presStyleCnt="0"/>
      <dgm:spPr/>
    </dgm:pt>
    <dgm:pt modelId="{EBE82F31-1EEB-4713-A943-B301A87F27AF}" type="pres">
      <dgm:prSet presAssocID="{895829E4-456E-451B-AC58-6D6B3CACABDA}" presName="parentLeftMargin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C359FE62-396F-478F-B7C5-DAA4620E2A62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0B99F47-437B-40F2-99FD-404E9B766783}" type="pres">
      <dgm:prSet presAssocID="{895829E4-456E-451B-AC58-6D6B3CACABDA}" presName="negativeSpace" presStyleCnt="0"/>
      <dgm:spPr/>
    </dgm:pt>
    <dgm:pt modelId="{089375BF-B66A-4F6D-8A3A-AB8C39B82125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C0FC7311-D329-4808-86D1-D605FB7F6FAF}" type="presOf" srcId="{895829E4-456E-451B-AC58-6D6B3CACABDA}" destId="{C359FE62-396F-478F-B7C5-DAA4620E2A62}" srcOrd="1" destOrd="0" presId="urn:microsoft.com/office/officeart/2005/8/layout/list1"/>
    <dgm:cxn modelId="{90E6ADF9-E5FA-48DC-8D4C-EA4737448100}" type="presOf" srcId="{895829E4-456E-451B-AC58-6D6B3CACABDA}" destId="{EBE82F31-1EEB-4713-A943-B301A87F27A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EA0BDC12-C53B-4DD0-933E-756874035C37}" type="presOf" srcId="{2E3F7BD3-D36C-45FC-B613-249A8BA7901D}" destId="{089375BF-B66A-4F6D-8A3A-AB8C39B82125}" srcOrd="0" destOrd="1" presId="urn:microsoft.com/office/officeart/2005/8/layout/list1"/>
    <dgm:cxn modelId="{E5EE863C-E65A-4AC8-97BE-CC1A02223836}" type="presOf" srcId="{1C7A688C-9A33-4732-B0E5-4339CD0368F1}" destId="{29C5D19A-7299-4794-8BDC-49D6DEA68F2A}" srcOrd="0" destOrd="0" presId="urn:microsoft.com/office/officeart/2005/8/layout/list1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CAC43582-9A55-41F6-8AEF-008454E69884}" type="presOf" srcId="{687CE4D2-AA5D-4E9E-BC78-A457E09A7D74}" destId="{9904398E-2742-451E-9DDA-F72D416A16B3}" srcOrd="0" destOrd="1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D5A7B247-0BD6-464E-8675-5B6239C0AE03}" type="presOf" srcId="{CE21D22A-2878-4343-896C-01CF461A2D35}" destId="{9904398E-2742-451E-9DDA-F72D416A16B3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66181557-3D06-4D66-B2BF-760D8507F452}" type="presOf" srcId="{F91A9C87-296D-4754-A02C-421C5A26AA95}" destId="{4B250BAD-1624-4F3D-90A9-042F29C28915}" srcOrd="1" destOrd="0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4384E26B-879D-4E06-A789-FDDC290515FA}" type="presOf" srcId="{E56E1E1A-2093-4B8F-A5AF-441C78F7A69C}" destId="{620D6E31-42C1-4E88-9209-BA298FEEDAED}" srcOrd="0" destOrd="0" presId="urn:microsoft.com/office/officeart/2005/8/layout/list1"/>
    <dgm:cxn modelId="{38B0EFC4-D2DF-4A04-8517-0AA2DE849DDC}" type="presOf" srcId="{F91A9C87-296D-4754-A02C-421C5A26AA95}" destId="{7645E4C8-E280-427C-97DC-358852104F6D}" srcOrd="0" destOrd="0" presId="urn:microsoft.com/office/officeart/2005/8/layout/list1"/>
    <dgm:cxn modelId="{ED2B3CDE-AC73-424E-9D99-5EB9E7330F59}" type="presOf" srcId="{09053BC0-16B2-48EB-8FC5-10C92504B21D}" destId="{089375BF-B66A-4F6D-8A3A-AB8C39B82125}" srcOrd="0" destOrd="0" presId="urn:microsoft.com/office/officeart/2005/8/layout/list1"/>
    <dgm:cxn modelId="{2337E3FF-A2E7-4A03-8F19-0014DC7810C0}" type="presOf" srcId="{05803AED-30D5-4E84-A5CD-5A02867CB810}" destId="{A3579398-2813-44EC-82C6-9B4512BD23FD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6077AAB4-9A5C-4D08-A0B5-6FAD9F44C1A0}" type="presOf" srcId="{1C7A688C-9A33-4732-B0E5-4339CD0368F1}" destId="{EC30A52F-1FED-4E61-9077-C7B892CF9B08}" srcOrd="1" destOrd="0" presId="urn:microsoft.com/office/officeart/2005/8/layout/list1"/>
    <dgm:cxn modelId="{604A3BB1-3831-4166-8429-02AE502598C1}" type="presOf" srcId="{857550A3-1492-443E-A90C-3580EDE72491}" destId="{A3579398-2813-44EC-82C6-9B4512BD23FD}" srcOrd="0" destOrd="1" presId="urn:microsoft.com/office/officeart/2005/8/layout/list1"/>
    <dgm:cxn modelId="{3A3402D7-5D9B-4237-9A45-CC6E839C38CD}" type="presParOf" srcId="{620D6E31-42C1-4E88-9209-BA298FEEDAED}" destId="{1A492A59-1230-46AF-882F-E7722C890444}" srcOrd="0" destOrd="0" presId="urn:microsoft.com/office/officeart/2005/8/layout/list1"/>
    <dgm:cxn modelId="{75841722-9642-42C2-A6E8-0B6ADF65D619}" type="presParOf" srcId="{1A492A59-1230-46AF-882F-E7722C890444}" destId="{29C5D19A-7299-4794-8BDC-49D6DEA68F2A}" srcOrd="0" destOrd="0" presId="urn:microsoft.com/office/officeart/2005/8/layout/list1"/>
    <dgm:cxn modelId="{CE274815-C826-4000-9413-56831F373D3F}" type="presParOf" srcId="{1A492A59-1230-46AF-882F-E7722C890444}" destId="{EC30A52F-1FED-4E61-9077-C7B892CF9B08}" srcOrd="1" destOrd="0" presId="urn:microsoft.com/office/officeart/2005/8/layout/list1"/>
    <dgm:cxn modelId="{E3F2A9B6-FCE8-4602-9366-36604BF8208A}" type="presParOf" srcId="{620D6E31-42C1-4E88-9209-BA298FEEDAED}" destId="{D351836A-F3D6-49A2-99EA-2B660E777BD9}" srcOrd="1" destOrd="0" presId="urn:microsoft.com/office/officeart/2005/8/layout/list1"/>
    <dgm:cxn modelId="{02818EBF-21AE-4F3F-B3E9-B0F47811D90B}" type="presParOf" srcId="{620D6E31-42C1-4E88-9209-BA298FEEDAED}" destId="{A3579398-2813-44EC-82C6-9B4512BD23FD}" srcOrd="2" destOrd="0" presId="urn:microsoft.com/office/officeart/2005/8/layout/list1"/>
    <dgm:cxn modelId="{30A7AA8F-EE92-49AD-A3C6-591E9A98DC70}" type="presParOf" srcId="{620D6E31-42C1-4E88-9209-BA298FEEDAED}" destId="{B04152C1-B95E-4619-B681-10FC041F1DE5}" srcOrd="3" destOrd="0" presId="urn:microsoft.com/office/officeart/2005/8/layout/list1"/>
    <dgm:cxn modelId="{7C490EF8-1E2B-49BF-97F8-7F9ED2075975}" type="presParOf" srcId="{620D6E31-42C1-4E88-9209-BA298FEEDAED}" destId="{9B24F88B-06D1-4479-9E96-428D0FDBCA6E}" srcOrd="4" destOrd="0" presId="urn:microsoft.com/office/officeart/2005/8/layout/list1"/>
    <dgm:cxn modelId="{DC5D350B-A359-497B-8828-541A73424D96}" type="presParOf" srcId="{9B24F88B-06D1-4479-9E96-428D0FDBCA6E}" destId="{7645E4C8-E280-427C-97DC-358852104F6D}" srcOrd="0" destOrd="0" presId="urn:microsoft.com/office/officeart/2005/8/layout/list1"/>
    <dgm:cxn modelId="{C4B41466-8C90-42D5-B37A-E2C42503F9D4}" type="presParOf" srcId="{9B24F88B-06D1-4479-9E96-428D0FDBCA6E}" destId="{4B250BAD-1624-4F3D-90A9-042F29C28915}" srcOrd="1" destOrd="0" presId="urn:microsoft.com/office/officeart/2005/8/layout/list1"/>
    <dgm:cxn modelId="{8C745031-C550-4506-9281-E350EAF073EC}" type="presParOf" srcId="{620D6E31-42C1-4E88-9209-BA298FEEDAED}" destId="{0CFEAEB5-9758-4885-9F55-55BE9E953F5F}" srcOrd="5" destOrd="0" presId="urn:microsoft.com/office/officeart/2005/8/layout/list1"/>
    <dgm:cxn modelId="{E5745D38-6F1B-4F51-BC30-C8AA0A46C7FD}" type="presParOf" srcId="{620D6E31-42C1-4E88-9209-BA298FEEDAED}" destId="{9904398E-2742-451E-9DDA-F72D416A16B3}" srcOrd="6" destOrd="0" presId="urn:microsoft.com/office/officeart/2005/8/layout/list1"/>
    <dgm:cxn modelId="{3463F45C-109B-443C-95DD-EBB88CE5A61F}" type="presParOf" srcId="{620D6E31-42C1-4E88-9209-BA298FEEDAED}" destId="{01686663-C026-4FE9-B700-79444B58D0D3}" srcOrd="7" destOrd="0" presId="urn:microsoft.com/office/officeart/2005/8/layout/list1"/>
    <dgm:cxn modelId="{26142D02-2036-49CE-B2EA-D066F56CD2B2}" type="presParOf" srcId="{620D6E31-42C1-4E88-9209-BA298FEEDAED}" destId="{F762EB41-F252-44D2-BB43-C34BE717A654}" srcOrd="8" destOrd="0" presId="urn:microsoft.com/office/officeart/2005/8/layout/list1"/>
    <dgm:cxn modelId="{508C56E8-B997-452F-BDE3-07A2A14DE6F3}" type="presParOf" srcId="{F762EB41-F252-44D2-BB43-C34BE717A654}" destId="{EBE82F31-1EEB-4713-A943-B301A87F27AF}" srcOrd="0" destOrd="0" presId="urn:microsoft.com/office/officeart/2005/8/layout/list1"/>
    <dgm:cxn modelId="{3AB783FB-DF04-4B6A-9B28-C34CDCA8ABA8}" type="presParOf" srcId="{F762EB41-F252-44D2-BB43-C34BE717A654}" destId="{C359FE62-396F-478F-B7C5-DAA4620E2A62}" srcOrd="1" destOrd="0" presId="urn:microsoft.com/office/officeart/2005/8/layout/list1"/>
    <dgm:cxn modelId="{952AFE3E-7788-435A-A70E-8A3874322049}" type="presParOf" srcId="{620D6E31-42C1-4E88-9209-BA298FEEDAED}" destId="{E0B99F47-437B-40F2-99FD-404E9B766783}" srcOrd="9" destOrd="0" presId="urn:microsoft.com/office/officeart/2005/8/layout/list1"/>
    <dgm:cxn modelId="{BEA1CB63-2AC9-49D5-8A70-78D1F1965984}" type="presParOf" srcId="{620D6E31-42C1-4E88-9209-BA298FEEDAED}" destId="{089375BF-B66A-4F6D-8A3A-AB8C39B821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C7FB0-3A06-4EE5-818E-01B8FC88CCF3}">
      <dsp:nvSpPr>
        <dsp:cNvPr id="0" name=""/>
        <dsp:cNvSpPr/>
      </dsp:nvSpPr>
      <dsp:spPr>
        <a:xfrm>
          <a:off x="0" y="1276910"/>
          <a:ext cx="2159041" cy="30744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ED5DE-6191-4D7B-81D7-D8394410E3E1}">
      <dsp:nvSpPr>
        <dsp:cNvPr id="0" name=""/>
        <dsp:cNvSpPr/>
      </dsp:nvSpPr>
      <dsp:spPr>
        <a:xfrm>
          <a:off x="4851504" y="2594154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6328B-73B4-4337-B52B-08A3534AF13A}">
      <dsp:nvSpPr>
        <dsp:cNvPr id="0" name=""/>
        <dsp:cNvSpPr/>
      </dsp:nvSpPr>
      <dsp:spPr>
        <a:xfrm>
          <a:off x="2427182" y="1287585"/>
          <a:ext cx="2071068" cy="30861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3A79D-9542-4367-B8AF-CA42BF9B5451}">
      <dsp:nvSpPr>
        <dsp:cNvPr id="0" name=""/>
        <dsp:cNvSpPr/>
      </dsp:nvSpPr>
      <dsp:spPr>
        <a:xfrm>
          <a:off x="5317448" y="2232876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F01E1-11A1-4D55-89A6-8BE57C893929}">
      <dsp:nvSpPr>
        <dsp:cNvPr id="0" name=""/>
        <dsp:cNvSpPr/>
      </dsp:nvSpPr>
      <dsp:spPr>
        <a:xfrm>
          <a:off x="5431237" y="2232876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B2CA0-434F-40D1-BE15-36D070548A02}">
      <dsp:nvSpPr>
        <dsp:cNvPr id="0" name=""/>
        <dsp:cNvSpPr/>
      </dsp:nvSpPr>
      <dsp:spPr>
        <a:xfrm>
          <a:off x="4812123" y="1242939"/>
          <a:ext cx="2139506" cy="313580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C06AC-F046-4233-A8F1-73A0FA094B61}">
      <dsp:nvSpPr>
        <dsp:cNvPr id="0" name=""/>
        <dsp:cNvSpPr/>
      </dsp:nvSpPr>
      <dsp:spPr>
        <a:xfrm>
          <a:off x="5260554" y="2594154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FB7CC-0180-4F96-A210-B4E8E18C4046}">
      <dsp:nvSpPr>
        <dsp:cNvPr id="0" name=""/>
        <dsp:cNvSpPr/>
      </dsp:nvSpPr>
      <dsp:spPr>
        <a:xfrm>
          <a:off x="5345896" y="2508812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78258-DF20-4976-AF84-66F67571DE38}">
      <dsp:nvSpPr>
        <dsp:cNvPr id="0" name=""/>
        <dsp:cNvSpPr/>
      </dsp:nvSpPr>
      <dsp:spPr>
        <a:xfrm>
          <a:off x="5431237" y="2423471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DBBD6-9FA2-4A4E-8822-A69258A79ACD}">
      <dsp:nvSpPr>
        <dsp:cNvPr id="0" name=""/>
        <dsp:cNvSpPr/>
      </dsp:nvSpPr>
      <dsp:spPr>
        <a:xfrm>
          <a:off x="7399077" y="1243007"/>
          <a:ext cx="2221797" cy="306709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5E66E-511B-49A7-BD06-878FF87ECC06}">
      <dsp:nvSpPr>
        <dsp:cNvPr id="0" name=""/>
        <dsp:cNvSpPr/>
      </dsp:nvSpPr>
      <dsp:spPr>
        <a:xfrm>
          <a:off x="4956170" y="2480365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24125-18B0-4F78-8C24-8CB4D6FDA75E}">
      <dsp:nvSpPr>
        <dsp:cNvPr id="0" name=""/>
        <dsp:cNvSpPr/>
      </dsp:nvSpPr>
      <dsp:spPr>
        <a:xfrm>
          <a:off x="5069959" y="2480365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5020-58E3-428A-8441-AAC9516AD2B7}">
      <dsp:nvSpPr>
        <dsp:cNvPr id="0" name=""/>
        <dsp:cNvSpPr/>
      </dsp:nvSpPr>
      <dsp:spPr>
        <a:xfrm>
          <a:off x="4956170" y="2594154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A1C9C-3F53-4120-88D3-C2D9CE5CA7B9}">
      <dsp:nvSpPr>
        <dsp:cNvPr id="0" name=""/>
        <dsp:cNvSpPr/>
      </dsp:nvSpPr>
      <dsp:spPr>
        <a:xfrm>
          <a:off x="5069959" y="2594154"/>
          <a:ext cx="75859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EB1EA-F7DC-4FF7-9EBE-C10E77F50CBA}">
      <dsp:nvSpPr>
        <dsp:cNvPr id="0" name=""/>
        <dsp:cNvSpPr/>
      </dsp:nvSpPr>
      <dsp:spPr>
        <a:xfrm>
          <a:off x="5022607" y="2403950"/>
          <a:ext cx="199071" cy="122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338FF-1D38-405C-8B8C-BBDA5A28CCE3}">
      <dsp:nvSpPr>
        <dsp:cNvPr id="0" name=""/>
        <dsp:cNvSpPr/>
      </dsp:nvSpPr>
      <dsp:spPr>
        <a:xfrm>
          <a:off x="4664406" y="3835354"/>
          <a:ext cx="75637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AAD1-5854-4F8D-8D6D-A85A7FF1BB60}">
      <dsp:nvSpPr>
        <dsp:cNvPr id="0" name=""/>
        <dsp:cNvSpPr/>
      </dsp:nvSpPr>
      <dsp:spPr>
        <a:xfrm>
          <a:off x="4740043" y="3790984"/>
          <a:ext cx="89736" cy="1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40043" y="3790984"/>
        <a:ext cx="89736" cy="164598"/>
      </dsp:txXfrm>
    </dsp:sp>
    <dsp:sp modelId="{A80E7816-8F7C-4CC7-9C16-A42E886BC1D3}">
      <dsp:nvSpPr>
        <dsp:cNvPr id="0" name=""/>
        <dsp:cNvSpPr/>
      </dsp:nvSpPr>
      <dsp:spPr>
        <a:xfrm>
          <a:off x="4829780" y="3835354"/>
          <a:ext cx="75593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D9A3A-A2E9-4942-97B2-A62F3B8F3BCE}">
      <dsp:nvSpPr>
        <dsp:cNvPr id="0" name=""/>
        <dsp:cNvSpPr/>
      </dsp:nvSpPr>
      <dsp:spPr>
        <a:xfrm>
          <a:off x="4943280" y="3835354"/>
          <a:ext cx="75593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26079-249D-4335-B98B-ECF05B5BF608}">
      <dsp:nvSpPr>
        <dsp:cNvPr id="0" name=""/>
        <dsp:cNvSpPr/>
      </dsp:nvSpPr>
      <dsp:spPr>
        <a:xfrm>
          <a:off x="5018873" y="3790984"/>
          <a:ext cx="89736" cy="1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8873" y="3790984"/>
        <a:ext cx="89736" cy="164598"/>
      </dsp:txXfrm>
    </dsp:sp>
    <dsp:sp modelId="{2AB3AA60-6CE2-443F-8CBF-A49371E6AB96}">
      <dsp:nvSpPr>
        <dsp:cNvPr id="0" name=""/>
        <dsp:cNvSpPr/>
      </dsp:nvSpPr>
      <dsp:spPr>
        <a:xfrm>
          <a:off x="5108610" y="3920696"/>
          <a:ext cx="75586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03E13-D560-4CA5-A0E9-9F02025EC997}">
      <dsp:nvSpPr>
        <dsp:cNvPr id="0" name=""/>
        <dsp:cNvSpPr/>
      </dsp:nvSpPr>
      <dsp:spPr>
        <a:xfrm>
          <a:off x="5193728" y="3835354"/>
          <a:ext cx="75586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183AF-7325-42C0-B97D-0D9A3DC016D5}">
      <dsp:nvSpPr>
        <dsp:cNvPr id="0" name=""/>
        <dsp:cNvSpPr/>
      </dsp:nvSpPr>
      <dsp:spPr>
        <a:xfrm>
          <a:off x="5278845" y="3750012"/>
          <a:ext cx="75586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B260B-28B4-4873-B3D0-65F544BF64BD}">
      <dsp:nvSpPr>
        <dsp:cNvPr id="0" name=""/>
        <dsp:cNvSpPr/>
      </dsp:nvSpPr>
      <dsp:spPr>
        <a:xfrm>
          <a:off x="5354432" y="3790984"/>
          <a:ext cx="89736" cy="1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4432" y="3790984"/>
        <a:ext cx="89736" cy="164598"/>
      </dsp:txXfrm>
    </dsp:sp>
    <dsp:sp modelId="{FBB9FFF2-8CF7-4B47-85C9-0D7797123FBF}">
      <dsp:nvSpPr>
        <dsp:cNvPr id="0" name=""/>
        <dsp:cNvSpPr/>
      </dsp:nvSpPr>
      <dsp:spPr>
        <a:xfrm>
          <a:off x="5444168" y="3778459"/>
          <a:ext cx="75593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9017D-0692-4149-8569-9B9C57818F80}">
      <dsp:nvSpPr>
        <dsp:cNvPr id="0" name=""/>
        <dsp:cNvSpPr/>
      </dsp:nvSpPr>
      <dsp:spPr>
        <a:xfrm>
          <a:off x="5557669" y="3778459"/>
          <a:ext cx="75593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9DE23-AC74-49DC-9247-3898122413FF}">
      <dsp:nvSpPr>
        <dsp:cNvPr id="0" name=""/>
        <dsp:cNvSpPr/>
      </dsp:nvSpPr>
      <dsp:spPr>
        <a:xfrm>
          <a:off x="5444168" y="3892249"/>
          <a:ext cx="75593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46D27-F707-4C91-B8C9-511B8D5207C5}">
      <dsp:nvSpPr>
        <dsp:cNvPr id="0" name=""/>
        <dsp:cNvSpPr/>
      </dsp:nvSpPr>
      <dsp:spPr>
        <a:xfrm>
          <a:off x="5557669" y="3892249"/>
          <a:ext cx="75593" cy="75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E5859-1FAB-4A26-9B4F-C83BCF93E80E}">
      <dsp:nvSpPr>
        <dsp:cNvPr id="0" name=""/>
        <dsp:cNvSpPr/>
      </dsp:nvSpPr>
      <dsp:spPr>
        <a:xfrm>
          <a:off x="5633262" y="3790984"/>
          <a:ext cx="89736" cy="16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3262" y="3790984"/>
        <a:ext cx="89736" cy="164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79398-2813-44EC-82C6-9B4512BD23F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 smtClean="0"/>
            <a:t>Описание задачи</a:t>
          </a:r>
          <a:endParaRPr lang="ru-RU" sz="2200" kern="1200" noProof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 smtClean="0"/>
            <a:t>Описание задачи</a:t>
          </a:r>
          <a:endParaRPr lang="ru-RU" sz="2200" kern="1200" noProof="0" dirty="0"/>
        </a:p>
      </dsp:txBody>
      <dsp:txXfrm>
        <a:off x="0" y="332590"/>
        <a:ext cx="6994525" cy="1282049"/>
      </dsp:txXfrm>
    </dsp:sp>
    <dsp:sp modelId="{EC30A52F-1FED-4E61-9077-C7B892CF9B08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noProof="0" dirty="0" smtClean="0"/>
            <a:t>Заголовок этапа 1</a:t>
          </a:r>
          <a:endParaRPr lang="ru-RU" sz="2200" kern="1200" noProof="0" dirty="0"/>
        </a:p>
      </dsp:txBody>
      <dsp:txXfrm>
        <a:off x="381429" y="39573"/>
        <a:ext cx="4832761" cy="586034"/>
      </dsp:txXfrm>
    </dsp:sp>
    <dsp:sp modelId="{9904398E-2742-451E-9DDA-F72D416A16B3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 smtClean="0"/>
            <a:t>Описание задачи</a:t>
          </a:r>
          <a:endParaRPr lang="ru-RU" sz="2200" kern="1200" noProof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 smtClean="0"/>
            <a:t>Описание задачи</a:t>
          </a:r>
          <a:endParaRPr lang="ru-RU" sz="2200" kern="1200" noProof="0" dirty="0"/>
        </a:p>
      </dsp:txBody>
      <dsp:txXfrm>
        <a:off x="0" y="2058160"/>
        <a:ext cx="6994525" cy="1282049"/>
      </dsp:txXfrm>
    </dsp:sp>
    <dsp:sp modelId="{4B250BAD-1624-4F3D-90A9-042F29C28915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noProof="0" dirty="0" smtClean="0"/>
            <a:t>Заголовок этапа 2</a:t>
          </a:r>
          <a:endParaRPr lang="ru-RU" sz="2200" kern="1200" noProof="0" dirty="0"/>
        </a:p>
      </dsp:txBody>
      <dsp:txXfrm>
        <a:off x="381429" y="1765143"/>
        <a:ext cx="4832761" cy="586034"/>
      </dsp:txXfrm>
    </dsp:sp>
    <dsp:sp modelId="{089375BF-B66A-4F6D-8A3A-AB8C39B82125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 smtClean="0"/>
            <a:t>Описание задачи</a:t>
          </a:r>
          <a:endParaRPr lang="ru-RU" sz="2200" kern="1200" noProof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 smtClean="0"/>
            <a:t>Описание задачи</a:t>
          </a:r>
          <a:endParaRPr lang="ru-RU" sz="2200" kern="1200" noProof="0" dirty="0"/>
        </a:p>
      </dsp:txBody>
      <dsp:txXfrm>
        <a:off x="0" y="3783730"/>
        <a:ext cx="6994525" cy="1282049"/>
      </dsp:txXfrm>
    </dsp:sp>
    <dsp:sp modelId="{C359FE62-396F-478F-B7C5-DAA4620E2A62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noProof="0" dirty="0" smtClean="0"/>
            <a:t>Заголовок этапа 3</a:t>
          </a:r>
          <a:endParaRPr lang="ru-RU" sz="2200" kern="1200" noProof="0" dirty="0"/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160984-A3BD-40D2-9F07-B9BA232EFCE8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DD1DF-37C2-48CF-AE80-38F6D5ED7016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919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3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93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69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2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7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74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7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3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46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93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D46BF-4EDE-4148-A761-F45C0FD41FEE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9A3F91-E3C4-44D2-AF48-D4BDA067D8D1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8DA92-573E-49CC-937F-2C36CD2400FF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2DFBC-839D-4326-AE69-54019A5DBE59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C0705-FEF7-44D3-B5CA-8A1984E13440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F27CB-F54C-4BF3-9422-58FE4D8F44A4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лето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осен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зим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2262B-AC27-4D80-9BCD-73C0112D204B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0E1E5-FF99-49B8-B430-6621F5DE1574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28D4D-09FB-4456-A6FC-13E8D8327516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77BE0C-F119-45B5-B140-9F2A6E5E388A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ПОРТФОЛИО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3580327"/>
            <a:ext cx="6583680" cy="1702870"/>
          </a:xfrm>
        </p:spPr>
        <p:txBody>
          <a:bodyPr rtlCol="0"/>
          <a:lstStyle/>
          <a:p>
            <a:pPr rtl="0"/>
            <a:r>
              <a:rPr lang="ru-RU" b="1" i="1" dirty="0" smtClean="0"/>
              <a:t>Воспитателя МКДОУ Детский сад «Ласточка»</a:t>
            </a:r>
          </a:p>
          <a:p>
            <a:pPr rtl="0"/>
            <a:r>
              <a:rPr lang="ru-RU" sz="2400" b="1" i="1" dirty="0" err="1" smtClean="0">
                <a:solidFill>
                  <a:srgbClr val="FF0000"/>
                </a:solidFill>
              </a:rPr>
              <a:t>Гашимовой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Гульжанат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Абакаровны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Благодарности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53" y="2080772"/>
            <a:ext cx="3129144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89" y="2080772"/>
            <a:ext cx="3155325" cy="4377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44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Достижения моих детей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Макет рисунка с подписью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Макет заголовка и объектов со списком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Добавьте первый пункт списка</a:t>
            </a:r>
          </a:p>
          <a:p>
            <a:pPr rtl="0"/>
            <a:r>
              <a:rPr lang="ru-RU" dirty="0" smtClean="0"/>
              <a:t>Добавьте второй пункт списка</a:t>
            </a:r>
          </a:p>
          <a:p>
            <a:pPr rtl="0"/>
            <a:r>
              <a:rPr lang="ru-RU" dirty="0" smtClean="0"/>
              <a:t>Добавьте третий пункт списка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Макет объекта с подписью</a:t>
            </a:r>
            <a:endParaRPr lang="ru-RU" dirty="0"/>
          </a:p>
        </p:txBody>
      </p:sp>
      <p:graphicFrame>
        <p:nvGraphicFramePr>
          <p:cNvPr id="7" name="Объект 6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666383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Макет двух объектов с таблицей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Первый пункт списка</a:t>
            </a:r>
          </a:p>
          <a:p>
            <a:pPr rtl="0"/>
            <a:r>
              <a:rPr lang="ru-RU" dirty="0" smtClean="0"/>
              <a:t>Второй пункт списка</a:t>
            </a:r>
          </a:p>
          <a:p>
            <a:pPr rtl="0"/>
            <a:r>
              <a:rPr lang="ru-RU" dirty="0" smtClean="0"/>
              <a:t>Третий пункт списка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990386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Группа 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Группа 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Предмет 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Предмет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Предмет 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Макет объекта с подписью со </a:t>
            </a:r>
            <a:r>
              <a:rPr lang="ru-RU" dirty="0" err="1" smtClean="0"/>
              <a:t>SmartArt</a:t>
            </a:r>
            <a:endParaRPr lang="ru-RU" dirty="0"/>
          </a:p>
        </p:txBody>
      </p:sp>
      <p:graphicFrame>
        <p:nvGraphicFramePr>
          <p:cNvPr id="4" name="Объект 3" descr="Вертикальный список со смещением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822073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заголовок слайда — 1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Замещающий текст 9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заголовок слайда —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1" i="1" dirty="0" smtClean="0">
                <a:solidFill>
                  <a:srgbClr val="FF0000"/>
                </a:solidFill>
              </a:rPr>
              <a:t>Немного о себе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19" cy="47746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 smtClean="0">
                <a:solidFill>
                  <a:schemeClr val="accent1"/>
                </a:solidFill>
              </a:rPr>
              <a:t>Гашимова</a:t>
            </a:r>
            <a:r>
              <a:rPr lang="ru-RU" sz="4000" b="1" i="1" dirty="0" smtClean="0">
                <a:solidFill>
                  <a:schemeClr val="accent1"/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1"/>
                </a:solidFill>
              </a:rPr>
              <a:t>Гульжанат</a:t>
            </a:r>
            <a:r>
              <a:rPr lang="ru-RU" sz="4000" b="1" i="1" dirty="0" smtClean="0">
                <a:solidFill>
                  <a:schemeClr val="accent1"/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1"/>
                </a:solidFill>
              </a:rPr>
              <a:t>Абакаровна</a:t>
            </a:r>
            <a:endParaRPr lang="ru-RU" sz="4000" b="1" i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9" b="42931"/>
          <a:stretch/>
        </p:blipFill>
        <p:spPr>
          <a:xfrm>
            <a:off x="842389" y="914399"/>
            <a:ext cx="6686024" cy="50878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accent5"/>
                </a:solidFill>
              </a:rPr>
              <a:t>Воспитатель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accent5"/>
                </a:solidFill>
              </a:rPr>
              <a:t>старшей группы «Пчёлки» МКДОУ Детского сада «Ласточка»;</a:t>
            </a:r>
          </a:p>
          <a:p>
            <a:pPr algn="ctr">
              <a:spcBef>
                <a:spcPts val="0"/>
              </a:spcBef>
            </a:pPr>
            <a:endParaRPr lang="ru-RU" sz="2000" dirty="0" smtClean="0">
              <a:solidFill>
                <a:schemeClr val="accent5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Педагогический стаж:</a:t>
            </a:r>
          </a:p>
          <a:p>
            <a:pPr algn="ctr">
              <a:spcBef>
                <a:spcPts val="0"/>
              </a:spcBef>
            </a:pP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Квалификационная категория: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</a:rPr>
              <a:t>первая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098" y="1275009"/>
            <a:ext cx="3471334" cy="59564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400" b="1" i="1" dirty="0" smtClean="0">
                <a:solidFill>
                  <a:srgbClr val="7030A0"/>
                </a:solidFill>
              </a:rPr>
              <a:t>Образование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87921" y="2060620"/>
            <a:ext cx="5194480" cy="3556165"/>
          </a:xfrm>
        </p:spPr>
        <p:txBody>
          <a:bodyPr rtlCol="0">
            <a:normAutofit/>
          </a:bodyPr>
          <a:lstStyle/>
          <a:p>
            <a:pPr marL="1691640" lvl="6" indent="0" algn="ct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cs typeface="Adobe Devanagari" panose="02040503050201020203" pitchFamily="18" charset="0"/>
              </a:rPr>
              <a:t>Средне-специальное</a:t>
            </a:r>
          </a:p>
          <a:p>
            <a:pPr marL="1691640" lvl="6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cs typeface="Adobe Devanagari" panose="02040503050201020203" pitchFamily="18" charset="0"/>
              </a:rPr>
              <a:t>Окончила Хасавюртовский Педагогический Колледж в 2004г. </a:t>
            </a:r>
          </a:p>
          <a:p>
            <a:pPr marL="1691640" lvl="6" indent="0" algn="ctr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Специальность:</a:t>
            </a:r>
          </a:p>
          <a:p>
            <a:pPr marL="1691640" lvl="6" indent="0" algn="ctr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«Учитель начальных классов»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</a:rPr>
              <a:t>Курсы повышения квалификации</a:t>
            </a:r>
            <a:endParaRPr lang="ru-RU" b="1" i="1" dirty="0">
              <a:solidFill>
                <a:schemeClr val="accent3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110998"/>
              </p:ext>
            </p:extLst>
          </p:nvPr>
        </p:nvGraphicFramePr>
        <p:xfrm>
          <a:off x="1066800" y="2057398"/>
          <a:ext cx="10058400" cy="403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5268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 прохождения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КПК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Место прохождения КПК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часов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12.12.2009г.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Дагестанский Институт Повышения Квалификации</a:t>
                      </a:r>
                      <a:r>
                        <a:rPr lang="ru-RU" b="1" i="1" baseline="0" dirty="0" smtClean="0"/>
                        <a:t> Педагогических кадров </a:t>
                      </a:r>
                    </a:p>
                    <a:p>
                      <a:pPr algn="ctr"/>
                      <a:r>
                        <a:rPr lang="ru-RU" b="1" i="1" baseline="0" dirty="0" smtClean="0"/>
                        <a:t>г. Махачкала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72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34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24.10.2015г.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Махачкалинский Центр</a:t>
                      </a:r>
                      <a:r>
                        <a:rPr lang="ru-RU" b="1" i="1" baseline="0" dirty="0" smtClean="0"/>
                        <a:t> Повышения Квалификации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108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34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15.02.2018г.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Международный</a:t>
                      </a:r>
                      <a:r>
                        <a:rPr lang="ru-RU" b="1" i="1" baseline="0" dirty="0" smtClean="0"/>
                        <a:t> деловой центр «Мир дипломатии»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36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7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41797" y="562302"/>
            <a:ext cx="10058400" cy="10972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Нормативно-правовые документы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47498836"/>
              </p:ext>
            </p:extLst>
          </p:nvPr>
        </p:nvGraphicFramePr>
        <p:xfrm>
          <a:off x="1066800" y="1659583"/>
          <a:ext cx="9944637" cy="474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0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1" i="1" dirty="0" smtClean="0">
                <a:solidFill>
                  <a:srgbClr val="7030A0"/>
                </a:solidFill>
              </a:rPr>
              <a:t>Мой д</a:t>
            </a:r>
            <a:r>
              <a:rPr lang="ru-RU" b="1" i="1" dirty="0" smtClean="0">
                <a:solidFill>
                  <a:srgbClr val="7030A0"/>
                </a:solidFill>
              </a:rPr>
              <a:t>евиз: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0"/>
            <a:ext cx="5760720" cy="2139323"/>
          </a:xfrm>
        </p:spPr>
        <p:txBody>
          <a:bodyPr rtlCol="0">
            <a:normAutofit/>
          </a:bodyPr>
          <a:lstStyle/>
          <a:p>
            <a:pPr rtl="0"/>
            <a:r>
              <a:rPr lang="ru-RU" b="1" i="1" dirty="0" smtClean="0">
                <a:solidFill>
                  <a:srgbClr val="7030A0"/>
                </a:solidFill>
              </a:rPr>
              <a:t>Мои достижения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00B050"/>
            </a:gs>
            <a:gs pos="37000">
              <a:srgbClr val="E47744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262827"/>
            <a:ext cx="3009817" cy="41754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Грамоты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2029808"/>
            <a:ext cx="3345760" cy="4641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8" y="2262827"/>
            <a:ext cx="3086980" cy="41754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72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Четыре сезона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0_TF04001541.potx" id="{92F0B805-10A8-4F4D-BAA9-DB348670453A}" vid="{0D9BA8FA-57A9-48B7-8CF3-07AC00661B41}"/>
    </a:ext>
  </a:extLst>
</a:theme>
</file>

<file path=ppt/theme/theme2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сезонного праздника</Template>
  <TotalTime>783</TotalTime>
  <Words>210</Words>
  <Application>Microsoft Office PowerPoint</Application>
  <PresentationFormat>Широкоэкранный</PresentationFormat>
  <Paragraphs>87</Paragraphs>
  <Slides>19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Adobe Devanagari</vt:lpstr>
      <vt:lpstr>Arial</vt:lpstr>
      <vt:lpstr>Calibri</vt:lpstr>
      <vt:lpstr>Constantia</vt:lpstr>
      <vt:lpstr>Wingdings</vt:lpstr>
      <vt:lpstr>Четыре сезона 16 x 9</vt:lpstr>
      <vt:lpstr>ПОРТФОЛИО </vt:lpstr>
      <vt:lpstr>Немного о себе</vt:lpstr>
      <vt:lpstr>Гашимова Гульжанат Абакаровна</vt:lpstr>
      <vt:lpstr>Образование</vt:lpstr>
      <vt:lpstr>Курсы повышения квалификации</vt:lpstr>
      <vt:lpstr>Нормативно-правовые документы</vt:lpstr>
      <vt:lpstr>Мой девиз:</vt:lpstr>
      <vt:lpstr>Мои достижения</vt:lpstr>
      <vt:lpstr>Грамоты</vt:lpstr>
      <vt:lpstr>Благодарности</vt:lpstr>
      <vt:lpstr>Достижения моих детей</vt:lpstr>
      <vt:lpstr>Макет рисунка с подписью</vt:lpstr>
      <vt:lpstr>Макет заголовка и объектов со списком</vt:lpstr>
      <vt:lpstr>Макет объекта с подписью</vt:lpstr>
      <vt:lpstr>Макет двух объектов с таблицей</vt:lpstr>
      <vt:lpstr>Макет объекта с подписью со SmartArt</vt:lpstr>
      <vt:lpstr>Добавить заголовок слайда — 1</vt:lpstr>
      <vt:lpstr>Добавить заголовок слайда — 2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Ласточка</dc:creator>
  <cp:lastModifiedBy>Ласточка</cp:lastModifiedBy>
  <cp:revision>20</cp:revision>
  <dcterms:created xsi:type="dcterms:W3CDTF">2018-03-16T06:18:56Z</dcterms:created>
  <dcterms:modified xsi:type="dcterms:W3CDTF">2018-03-20T12:08:32Z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